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2817C4-0CBD-4176-B59B-288021792250}" v="1" dt="2020-04-01T18:22:23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3"/>
  </p:normalViewPr>
  <p:slideViewPr>
    <p:cSldViewPr snapToGrid="0" snapToObjects="1">
      <p:cViewPr varScale="1">
        <p:scale>
          <a:sx n="59" d="100"/>
          <a:sy n="59" d="100"/>
        </p:scale>
        <p:origin x="8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3B0D1-58F8-3440-9546-B27737CF0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4EBEFF-1126-6A40-ABCE-70B491475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3633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51309-A8F8-7748-B229-3CEF7EC6B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2BCF9-0A87-5D4B-BA88-192E9A67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4B76E-E5C8-CB45-BDCE-BC720589D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8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6E393-C759-5449-AB0E-E370D6497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2850B-BF53-AC40-AA27-057442BF2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EDAC1-1A06-6D4C-AF19-58A8A555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A182B-A553-B642-8784-B5823E38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BF898-D260-3744-B820-37BE07FCF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8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A64A32-67DA-6F44-8CED-2FE90822B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456838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0DC0BF-A122-6243-9797-5ADA89218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4568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20BD6-CCE2-7348-A71A-7B6FBF6C5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C6B48-61B1-F742-847F-269DABBF6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67FC6-7428-804D-822D-7ABFE86E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0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8484-62BD-F144-B375-814E77085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B752-E81C-7348-A30C-3B7C3D448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E133B-ED22-D340-ABD1-C0BF17E44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B8CC4-FAEF-3140-9B3B-36B83DE2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8BB46-E4DA-A747-A10F-D0AFB107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3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978D-3FFD-934F-90E8-422D6754E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2320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ACE8EC-1665-A94C-9CC3-E6763181D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30292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A7EDA-CA31-2B4D-983A-A684E2256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A6EF-B433-9C45-B100-7E85C8C18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8EB82-1E70-7F4A-B398-36997FE12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82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0B80-1196-9440-ACA5-6C4A0E18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E159D-BD52-7D42-B5FE-34CC31F4FA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1172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4434C-B960-F941-A511-A5EC3F299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117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C5EE8-239C-CA4D-B115-86AE6B131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D4FD16-F2A4-634C-869B-5D03C7A09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52023-3F00-804A-9C04-BC3C005C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1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98DA8-D023-0547-8348-DE2114E45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C341E-263A-1B4D-A0CF-0887C6E07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B8DB9B-EF4F-0246-A555-4DEF44CF0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4603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6FB963-09DD-EA41-ADE0-AF81498E5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BBD85D-C336-1146-9BF7-880A84625B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6"/>
            <a:ext cx="5183188" cy="24603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99D2BC-030E-1A45-9087-A6D69AC49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660285-2083-054C-83A5-CAFA0A267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35F63C-FB7F-0B40-9272-9FE1F48F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8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F735-26EF-074F-B91D-AABDB57AF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4CF015-999C-4C42-B6EC-BF53CF9A4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E04D54-9038-744E-9624-E066B4C51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0A5386-3E73-5D46-B735-204B34BC0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3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6B0FB7-508C-D140-BE93-AC677CE8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598075-1B7E-ED40-9124-3D93C8DF3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988F3B-2019-7844-AFE7-A261FFD45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B56A6-0D6F-D244-A832-B8DBA8E0C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F7E19-2B0E-074B-92BB-95482AD44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39460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5A79C-BE80-814F-8777-149767537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28761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195FD-C2F7-8346-94FD-2F80C5BC3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31359-6524-EA4B-B972-B14A83D27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28FD9-66F7-5F43-867F-603FCE5C3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11FC-DE3D-E44F-A5DB-3223BA673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84A50-8588-084A-980B-9140117A0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3956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B169F-C114-1C4B-9D22-5FADF237A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28867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6F7BF-AC94-C646-839D-D55AC43C1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965FE-DB66-4F45-94D0-1317367E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D02D3-4ECE-0949-B862-CB3CAC65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C2BB7-0403-8742-8AFC-0C08D8B0E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C81C3EE-DCD0-5C4F-ABC1-DA909482AF4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E99237-359F-F443-BACC-75B007CA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E42D0-0A9E-A746-A23F-CE4673E78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2703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A1E5C-7DCA-9647-A9B3-67A0970C8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0777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A3F4-AA38-C641-9D28-682B34A3A034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4E0CD-3B3B-984F-92EC-05892E1C0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0777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F19FB8-CA6E-EC48-B58F-3B145067F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0777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C2BB7-0403-8742-8AFC-0C08D8B0E8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40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ccme.org/accreditation-rules/policies/definition-commercial-interes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98CD2-3279-467E-8272-DA5A2534A8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6811D8-1C90-476D-8812-2172DA7DCB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1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E1043-F514-4B51-B8B5-4AC157E4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AFF96-CCB5-4893-8262-0704A206A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39623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Disclose any financial relationships with </a:t>
            </a:r>
            <a:r>
              <a:rPr lang="en-US" dirty="0">
                <a:hlinkClick r:id="rId2"/>
              </a:rPr>
              <a:t>commercial interests </a:t>
            </a:r>
            <a:r>
              <a:rPr lang="en-US" dirty="0"/>
              <a:t>in the past twelve months for you and your spouse/partner.</a:t>
            </a:r>
          </a:p>
          <a:p>
            <a:r>
              <a:rPr lang="en-US" dirty="0"/>
              <a:t>Advisory Board:</a:t>
            </a:r>
          </a:p>
          <a:p>
            <a:r>
              <a:rPr lang="en-US" dirty="0"/>
              <a:t>Consulting:</a:t>
            </a:r>
          </a:p>
          <a:p>
            <a:r>
              <a:rPr lang="en-US" dirty="0"/>
              <a:t>Grants/PI:</a:t>
            </a:r>
          </a:p>
          <a:p>
            <a:r>
              <a:rPr lang="en-US" dirty="0"/>
              <a:t>Honoraria:</a:t>
            </a:r>
          </a:p>
          <a:p>
            <a:r>
              <a:rPr lang="en-US" dirty="0"/>
              <a:t>Speakers Bureau:</a:t>
            </a:r>
          </a:p>
          <a:p>
            <a:r>
              <a:rPr lang="en-US" dirty="0"/>
              <a:t>Ownership/Stocks:</a:t>
            </a:r>
          </a:p>
          <a:p>
            <a:r>
              <a:rPr lang="en-US" dirty="0"/>
              <a:t>Royalties:</a:t>
            </a:r>
          </a:p>
          <a:p>
            <a:r>
              <a:rPr lang="en-US" dirty="0"/>
              <a:t>Intellectual Property/Patents: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pPr marL="0" indent="0">
              <a:buNone/>
            </a:pPr>
            <a:r>
              <a:rPr lang="en-US" dirty="0"/>
              <a:t>I have no relevant relationships with commercial interests to disclose.</a:t>
            </a:r>
          </a:p>
        </p:txBody>
      </p:sp>
    </p:spTree>
    <p:extLst>
      <p:ext uri="{BB962C8B-B14F-4D97-AF65-F5344CB8AC3E}">
        <p14:creationId xmlns:p14="http://schemas.microsoft.com/office/powerpoint/2010/main" val="1107925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7B1899E4AA44BB6175E2A0E8EF214" ma:contentTypeVersion="16" ma:contentTypeDescription="Create a new document." ma:contentTypeScope="" ma:versionID="e88ef69827feb5325e47591560d531ad">
  <xsd:schema xmlns:xsd="http://www.w3.org/2001/XMLSchema" xmlns:xs="http://www.w3.org/2001/XMLSchema" xmlns:p="http://schemas.microsoft.com/office/2006/metadata/properties" xmlns:ns1="http://schemas.microsoft.com/sharepoint/v3" xmlns:ns2="489e9bcd-fd4d-4b97-a05a-accb63884c74" xmlns:ns3="cd8fc7b6-a46b-44db-88a0-95470b7d925b" targetNamespace="http://schemas.microsoft.com/office/2006/metadata/properties" ma:root="true" ma:fieldsID="5f2ffc7578053a453550e1cfc197a6ed" ns1:_="" ns2:_="" ns3:_="">
    <xsd:import namespace="http://schemas.microsoft.com/sharepoint/v3"/>
    <xsd:import namespace="489e9bcd-fd4d-4b97-a05a-accb63884c74"/>
    <xsd:import namespace="cd8fc7b6-a46b-44db-88a0-95470b7d9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9e9bcd-fd4d-4b97-a05a-accb63884c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fc7b6-a46b-44db-88a0-95470b7d9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4F0D1A-C75D-4B6A-A317-25C679C56221}"/>
</file>

<file path=customXml/itemProps2.xml><?xml version="1.0" encoding="utf-8"?>
<ds:datastoreItem xmlns:ds="http://schemas.openxmlformats.org/officeDocument/2006/customXml" ds:itemID="{B456509A-C2D5-4F1F-BB8D-ED24C1BB822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b166057-b4c8-44be-856c-2357b33aeb79"/>
    <ds:schemaRef ds:uri="http://purl.org/dc/elements/1.1/"/>
    <ds:schemaRef ds:uri="http://schemas.microsoft.com/office/2006/metadata/properties"/>
    <ds:schemaRef ds:uri="d4ff502f-3f3e-456a-b3e2-48b52fb618a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80715A9-1939-486B-9238-C72F4520AD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Disclosures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Kaysha Johnston</dc:creator>
  <cp:lastModifiedBy>Laura Porter</cp:lastModifiedBy>
  <cp:revision>3</cp:revision>
  <dcterms:created xsi:type="dcterms:W3CDTF">2019-03-26T15:12:40Z</dcterms:created>
  <dcterms:modified xsi:type="dcterms:W3CDTF">2020-04-01T18:23:03Z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0x010100DAC7B1899E4AA44BB6175E2A0E8EF214</vt:lpwstr>
  </property>
</Properties>
</file>